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14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802725"/>
              </p:ext>
            </p:extLst>
          </p:nvPr>
        </p:nvGraphicFramePr>
        <p:xfrm>
          <a:off x="696290" y="1277379"/>
          <a:ext cx="10799420" cy="888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796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354302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80592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rtl="1"/>
                      <a:r>
                        <a:rPr lang="ar-AE" sz="1400" b="1" dirty="0"/>
                        <a:t>يثبت البكرة في المكوك بطريقة صحيحة وآمنة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يستخدم ماكينة الخياطة بطريقة صحية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/>
                        <a:t>يثبت البكرة بطريقة صحيحة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85723" y="2448708"/>
            <a:ext cx="841487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حدد مكان تثبيت الإبرة في ماكينة الخياطة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1" name="صورة 20">
            <a:extLst>
              <a:ext uri="{FF2B5EF4-FFF2-40B4-BE49-F238E27FC236}">
                <a16:creationId xmlns:a16="http://schemas.microsoft.com/office/drawing/2014/main" id="{1C0FC89E-6B7E-B3B5-8E66-A6DE11590F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7989" y="4024390"/>
            <a:ext cx="3105150" cy="1476375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89377A3C-52F8-87F3-2134-DC5DF4472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778" y="362075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50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17</cp:revision>
  <dcterms:created xsi:type="dcterms:W3CDTF">2024-07-04T06:51:15Z</dcterms:created>
  <dcterms:modified xsi:type="dcterms:W3CDTF">2024-07-20T12:55:23Z</dcterms:modified>
</cp:coreProperties>
</file>